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511" r:id="rId8"/>
    <p:sldId id="427" r:id="rId9"/>
  </p:sldIdLst>
  <p:sldSz cx="12192000" cy="6858000"/>
  <p:notesSz cx="6858000" cy="9144000"/>
  <p:embeddedFontLst>
    <p:embeddedFont>
      <p:font typeface="方正书宋_GBK" panose="03000509000000000000" pitchFamily="65" charset="-122"/>
      <p:regular r:id="rId10"/>
    </p:embeddedFont>
    <p:embeddedFont>
      <p:font typeface="方正楷体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黑体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隶变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方正小标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字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词复习 （三）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82615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一、按要求写词语。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五行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、火、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五谷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、麦、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五音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宫、商、角、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五彩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、白、黑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3115" y="21378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7228" y="21378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0828" y="2137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33039" y="21378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84926" y="3215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81809" y="3215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79952" y="3215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71467" y="42254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69610" y="42254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31472" y="53209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87228" y="53209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31169" y="530317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5"/>
            <a:ext cx="105156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与戏曲有关的词语。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3122" y="21691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亮相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105" y="31649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粉墨登场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99384" y="316497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科班出身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80338" y="219134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唱白脸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68812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二、先把词语补充完整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高山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　 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音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音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 )             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妙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肖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天工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如生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走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)(                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笔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歌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舞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大吕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0036" y="18186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0036" y="26467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80536" y="26467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9188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9853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47451" y="4155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11801" y="4155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01344" y="49381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02491" y="49381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16498" y="57203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84648" y="57292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30664" y="18186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02647" y="18186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39348" y="26467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05320" y="26467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5232" y="33917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54463" y="33917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78028" y="4155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37816" y="41844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81964" y="49381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41005" y="57063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966491" y="57063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946407"/>
            <a:ext cx="1038620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面词语中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形容字写得好的是</a:t>
            </a:r>
            <a:r>
              <a:rPr lang="zh-CN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形容文笔好、善于写作的是</a:t>
            </a:r>
            <a:r>
              <a:rPr lang="zh-CN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比喻知音难觅的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86644" y="11285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笔走龙蛇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1633" y="186204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妙笔生花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261226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高山流水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下面成语用了同一种修辞手法的一项是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一日三秋　　日理万机　　怒发冲冠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口若悬河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旁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若无人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虎添翼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柳暗花明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死狐悲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肠寸断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口是心非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伶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牙俐齿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心无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愧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67742" y="18013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感情色彩完全相同的一项是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畅所欲言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鞠躬尽瘁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装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腔作势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相提并论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引以为戒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声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名狼藉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舍己为人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孜孜不倦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不顾身</a:t>
            </a:r>
          </a:p>
          <a:p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永垂不朽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脉络清晰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遗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臭万年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072851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231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269</Words>
  <Application>Microsoft Office PowerPoint</Application>
  <PresentationFormat>宽屏</PresentationFormat>
  <Paragraphs>92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Times New Roman</vt:lpstr>
      <vt:lpstr>方正书宋_GBK</vt:lpstr>
      <vt:lpstr>方正楷体_GBK</vt:lpstr>
      <vt:lpstr>微软雅黑</vt:lpstr>
      <vt:lpstr>方正黑体_GBK</vt:lpstr>
      <vt:lpstr>NEU-BZ</vt:lpstr>
      <vt:lpstr>NEU-HZ</vt:lpstr>
      <vt:lpstr>方正隶变_GBK</vt:lpstr>
      <vt:lpstr>Wingdings</vt:lpstr>
      <vt:lpstr>方正仿宋_GBK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2026-03-18T07:17:08Z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